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1" r:id="rId3"/>
    <p:sldId id="331" r:id="rId4"/>
    <p:sldId id="336" r:id="rId5"/>
    <p:sldId id="337" r:id="rId6"/>
    <p:sldId id="346" r:id="rId7"/>
    <p:sldId id="341" r:id="rId8"/>
    <p:sldId id="342" r:id="rId9"/>
    <p:sldId id="343" r:id="rId10"/>
    <p:sldId id="344" r:id="rId11"/>
    <p:sldId id="345" r:id="rId12"/>
    <p:sldId id="340" r:id="rId13"/>
    <p:sldId id="338" r:id="rId14"/>
    <p:sldId id="33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bdirect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 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Lang vreemd vermogen</a:t>
            </a:r>
          </a:p>
          <a:p>
            <a:pPr>
              <a:buFontTx/>
              <a:buChar char="-"/>
            </a:pPr>
            <a:r>
              <a:rPr lang="nl-NL" dirty="0" smtClean="0"/>
              <a:t>Hypotheeklening (=75% van waarde pand)</a:t>
            </a:r>
          </a:p>
          <a:p>
            <a:pPr>
              <a:buFontTx/>
              <a:buChar char="-"/>
            </a:pPr>
            <a:r>
              <a:rPr lang="nl-NL" dirty="0" smtClean="0"/>
              <a:t>Banklening (=50% van waarde machines en voorraden)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Kort vreemd vermogen</a:t>
            </a:r>
          </a:p>
          <a:p>
            <a:pPr>
              <a:buFontTx/>
              <a:buChar char="-"/>
            </a:pPr>
            <a:r>
              <a:rPr lang="nl-NL" dirty="0" smtClean="0"/>
              <a:t>Crediteuren</a:t>
            </a:r>
          </a:p>
          <a:p>
            <a:pPr>
              <a:buFontTx/>
              <a:buChar char="-"/>
            </a:pPr>
            <a:r>
              <a:rPr lang="nl-NL" dirty="0" smtClean="0"/>
              <a:t>Rekening Courant krediet (rood staan)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22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24562"/>
            <a:ext cx="8244275" cy="319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1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Aan het werk!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802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folder (bijlage)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folder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Presenteer jezelf</a:t>
            </a:r>
          </a:p>
          <a:p>
            <a:pPr>
              <a:buFontTx/>
              <a:buChar char="-"/>
            </a:pPr>
            <a:r>
              <a:rPr lang="nl-NL" dirty="0" smtClean="0"/>
              <a:t>Noem de sterke punten (uit de SWOT)</a:t>
            </a:r>
          </a:p>
          <a:p>
            <a:pPr>
              <a:buFontTx/>
              <a:buChar char="-"/>
            </a:pPr>
            <a:r>
              <a:rPr lang="nl-NL" dirty="0" smtClean="0"/>
              <a:t>Richt je op de doelgroep</a:t>
            </a:r>
          </a:p>
          <a:p>
            <a:pPr>
              <a:buFontTx/>
              <a:buChar char="-"/>
            </a:pPr>
            <a:r>
              <a:rPr lang="nl-NL" dirty="0" smtClean="0"/>
              <a:t>Hoe haal je ze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1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 genoeg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na je volgende uur een goede folder, stuur deze door en dan hoef je het vierde uur niet te komen en zet ik je op aanwezig.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31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keer:</a:t>
            </a:r>
          </a:p>
          <a:p>
            <a:pPr>
              <a:buFontTx/>
              <a:buChar char="-"/>
            </a:pPr>
            <a:r>
              <a:rPr lang="nl-NL" dirty="0" smtClean="0"/>
              <a:t>Wet en regelgeving</a:t>
            </a:r>
          </a:p>
          <a:p>
            <a:pPr>
              <a:buFontTx/>
              <a:buChar char="-"/>
            </a:pPr>
            <a:r>
              <a:rPr lang="nl-NL" dirty="0" smtClean="0"/>
              <a:t>Verzekering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Folder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Financiën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908720"/>
            <a:ext cx="58674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Wet- en regelgeving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welke wetten en regels moet je rekening houden?</a:t>
            </a:r>
          </a:p>
          <a:p>
            <a:pPr lvl="1"/>
            <a:r>
              <a:rPr lang="nl-NL" dirty="0" smtClean="0"/>
              <a:t>Hinderwet</a:t>
            </a:r>
          </a:p>
          <a:p>
            <a:pPr lvl="1"/>
            <a:r>
              <a:rPr lang="nl-NL" dirty="0" smtClean="0"/>
              <a:t>Milieuwetgeving</a:t>
            </a:r>
          </a:p>
          <a:p>
            <a:pPr lvl="1"/>
            <a:r>
              <a:rPr lang="nl-NL" dirty="0" smtClean="0"/>
              <a:t>Arbowetgeving</a:t>
            </a:r>
          </a:p>
          <a:p>
            <a:pPr lvl="1"/>
            <a:r>
              <a:rPr lang="nl-NL" dirty="0" smtClean="0"/>
              <a:t>Mestwetgeving</a:t>
            </a:r>
          </a:p>
        </p:txBody>
      </p:sp>
    </p:spTree>
    <p:extLst>
      <p:ext uri="{BB962C8B-B14F-4D97-AF65-F5344CB8AC3E}">
        <p14:creationId xmlns:p14="http://schemas.microsoft.com/office/powerpoint/2010/main" val="166546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3.5 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Welke verzekeringen heb je als bedrijf allemaal nodig?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Bedrijfsverzekeringen: bijv. aansprakelijkheidsverzekering, rechtsbijstandverzekering, brandverzekering, inboedelverzekering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www.mkbdirect.nl</a:t>
            </a:r>
            <a:endParaRPr lang="nl-NL" dirty="0" smtClean="0"/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4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4: financiën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791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Investeringsbegroting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Vaste activa (langer dan 1 jaar)</a:t>
            </a:r>
          </a:p>
          <a:p>
            <a:pPr>
              <a:buFontTx/>
              <a:buChar char="-"/>
            </a:pPr>
            <a:r>
              <a:rPr lang="nl-NL" dirty="0" smtClean="0"/>
              <a:t>Pand + grond</a:t>
            </a:r>
          </a:p>
          <a:p>
            <a:pPr>
              <a:buFontTx/>
              <a:buChar char="-"/>
            </a:pPr>
            <a:r>
              <a:rPr lang="nl-NL" dirty="0" smtClean="0"/>
              <a:t>Machines</a:t>
            </a:r>
          </a:p>
          <a:p>
            <a:pPr>
              <a:buFontTx/>
              <a:buChar char="-"/>
            </a:pPr>
            <a:r>
              <a:rPr lang="nl-NL" dirty="0" smtClean="0"/>
              <a:t>Auto’s</a:t>
            </a:r>
          </a:p>
          <a:p>
            <a:pPr>
              <a:buFontTx/>
              <a:buChar char="-"/>
            </a:pPr>
            <a:r>
              <a:rPr lang="nl-NL" dirty="0" smtClean="0"/>
              <a:t>Inventaris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Vlottende (activa korter dan 1 jaar)</a:t>
            </a:r>
          </a:p>
          <a:p>
            <a:pPr>
              <a:buFontTx/>
              <a:buChar char="-"/>
            </a:pPr>
            <a:r>
              <a:rPr lang="nl-NL" dirty="0" smtClean="0"/>
              <a:t>Voorraden</a:t>
            </a:r>
          </a:p>
          <a:p>
            <a:pPr>
              <a:buFontTx/>
              <a:buChar char="-"/>
            </a:pPr>
            <a:r>
              <a:rPr lang="nl-NL" dirty="0" smtClean="0"/>
              <a:t>Kas en bank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91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56692"/>
            <a:ext cx="6245911" cy="478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3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</a:t>
            </a:r>
            <a:r>
              <a:rPr lang="nl-NL" dirty="0" smtClean="0"/>
              <a:t>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Schulden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Eigen vermogen</a:t>
            </a:r>
          </a:p>
          <a:p>
            <a:pPr lvl="1">
              <a:buFontTx/>
              <a:buChar char="-"/>
            </a:pPr>
            <a:r>
              <a:rPr lang="nl-NL" dirty="0" smtClean="0"/>
              <a:t>Geld van jezelf</a:t>
            </a:r>
          </a:p>
          <a:p>
            <a:pPr lvl="1">
              <a:buFontTx/>
              <a:buChar char="-"/>
            </a:pPr>
            <a:r>
              <a:rPr lang="nl-NL" dirty="0" smtClean="0"/>
              <a:t>Geld van familie</a:t>
            </a:r>
          </a:p>
          <a:p>
            <a:pPr lvl="1">
              <a:buFontTx/>
              <a:buChar char="-"/>
            </a:pPr>
            <a:r>
              <a:rPr lang="nl-NL" dirty="0" smtClean="0"/>
              <a:t>Inbreng bedrijfsmiddelen.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84422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202</Words>
  <Application>Microsoft Office PowerPoint</Application>
  <PresentationFormat>Diavoorstelling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Welkom!</vt:lpstr>
      <vt:lpstr>PowerPoint-presentatie</vt:lpstr>
      <vt:lpstr>3.4 Wet- en regelgeving </vt:lpstr>
      <vt:lpstr>3.5 Verzekeringen</vt:lpstr>
      <vt:lpstr>Hoofdstuk 4: financiën</vt:lpstr>
      <vt:lpstr>4.1 Investeringsbegroting</vt:lpstr>
      <vt:lpstr>PowerPoint-presentatie</vt:lpstr>
      <vt:lpstr>Financieringsbegroting</vt:lpstr>
      <vt:lpstr>Financieringsbegroting</vt:lpstr>
      <vt:lpstr>Openingsbalans</vt:lpstr>
      <vt:lpstr>Aan het werk!</vt:lpstr>
      <vt:lpstr>Maak een folder (bijlage)</vt:lpstr>
      <vt:lpstr>Werk genoeg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47</cp:revision>
  <dcterms:created xsi:type="dcterms:W3CDTF">2013-11-15T15:05:42Z</dcterms:created>
  <dcterms:modified xsi:type="dcterms:W3CDTF">2020-01-17T07:16:39Z</dcterms:modified>
</cp:coreProperties>
</file>